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B07074-3DF6-4641-8315-AF33FD235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886FA8-FC45-44DB-AFD5-9CCC97A57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10419E2-5312-466A-80A8-F1A3A8F1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2E9C0B2-CA42-42F4-8113-BC4B2A40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130A05-A75A-4EC7-B950-AF446F1B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84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4AD790-7E5A-4948-AB1E-334F6367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840361C-E2CE-4F95-809D-1023CA712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9EB132-50DE-4027-8BA7-48A943FD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835F1D-1BB2-44C6-886B-4DBEC15C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57560AC-4684-410E-A88B-B638C34E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528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7E5A9AD-9EBB-4BF6-8D26-67DE662C7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069ADD9-75A2-47DA-9DAF-414295A6C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EA07F1-A98B-4601-B48A-33CE0DDD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DC0C83-0EB4-44D2-82D4-396CC6EF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55EA972-F266-4EF1-B3A7-73212729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946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C870A2-7FD6-43AD-AAEB-4072E92D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EA58B4-81AE-4134-95CA-8CA82B10B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87511B-0D2E-4194-85B9-AD92A5A6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1FD08C-E725-49C6-862D-17B8D480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B3D048-BAED-422F-B45E-8BC00759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79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F39772-5B44-4A99-8AE6-2414A9A4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646F35A-08EF-45A6-89A9-A3BA97651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729B88-B37D-41B5-ADDB-184F4987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2150E8-DCC4-4BF8-BD26-B6EE88BD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6EA546-7B96-4503-8B25-806C1504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352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20829F-7E42-4AAF-A499-C19D6C33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BC5EF7-FDB8-4DB3-AA4F-60515EBD4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52BE2F8-0961-4A24-B679-248ACE3F5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9FE8A24-9CA9-4A0D-9A0E-9728B559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2190D55-780F-45E8-AFEA-3850CC58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4BBE7FC-DF31-4857-85AA-A2FA86A7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75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573DAF-E079-474E-9ADE-DDB5E9FF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105CD4F-EA14-4296-ACAA-9816963C7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3C5543A-83BC-4C2E-983E-42597990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A6DAFF1-6A9A-4695-BED3-471ACC3E0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66DADD3-C2FE-43AA-ACEF-0AF5CA760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FE83477-2795-4E75-89A5-CED4FFDD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22FAB07-CA6E-4B4B-AC7C-CD0936B9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06C046A-2710-407C-94DA-42AD944D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7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BE693F-08ED-4DA7-A297-97530C54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C4A004F-E1DA-4D7C-A262-BB5B7C29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36E24FB-A389-4586-9962-16258BF5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BA1644C-067A-4CEB-A76A-53CB6131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90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B30F153-93C4-4870-9A63-057E16D7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622C678-7D46-4FCF-8DA9-89627CB1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1450110-9EB8-40E6-A1EA-20E03AF9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64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CC4DFB-5C34-4136-A77D-C4A0A03E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63C548-9A03-4981-8098-62740848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118EEE4-6597-4395-8796-FF81743AB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14E416A-1CA8-4388-88F8-10CE53D4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C84A863-BCA6-4059-BEC3-0A2F6E26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4E1DF9-86AA-40F2-8CAC-7D823D0B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65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401008-1231-4CBB-AF25-5B7D1351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EA60C6E-D7F6-46C3-B82A-D838386D1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3C2FC08-51F0-42D1-8981-835B0CDE9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268325E-E153-4D4B-8A5A-C2BF9A8E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A5EFAE7-60F0-4114-B3D2-6C0EB7C3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FD922E7-8DB1-47A5-BAC3-53686D0D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473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DC7BC53-E010-4CE0-8BCD-24B1F3BF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38F695E-3A89-40EF-BBB3-344E8122F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5E643A-B362-49D7-B3EB-2CB92BACB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3BE1-6968-43BC-9128-D67A5836ECDB}" type="datetimeFigureOut">
              <a:rPr lang="sl-SI" smtClean="0"/>
              <a:t>26. 10. 2020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F464253-EABF-46B8-A66E-19A6453E0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0F0CE6-9A68-4D4F-96FA-5F466E245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6C56-1AAD-4CBC-9777-71C27FC7AF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772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192DBB4-A3D6-46F8-A8A1-B34CD80E4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/>
          <a:stretch/>
        </p:blipFill>
        <p:spPr>
          <a:xfrm>
            <a:off x="2729947" y="8878"/>
            <a:ext cx="6732105" cy="68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406761-3D60-4822-80EC-A2803976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NIČ NE POCRKLJAMO.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0D8E07-11F7-428E-A98C-A3B724E3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37" y="1420674"/>
            <a:ext cx="5437326" cy="54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89C3DD-8856-4769-93C1-F0817A3A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592"/>
            <a:ext cx="10515600" cy="1014827"/>
          </a:xfrm>
        </p:spPr>
        <p:txBody>
          <a:bodyPr/>
          <a:lstStyle/>
          <a:p>
            <a:pPr algn="ctr"/>
            <a:r>
              <a:rPr lang="sl-SI" b="1" dirty="0">
                <a:latin typeface="Comic Sans MS" panose="030F0702030302020204" pitchFamily="66" charset="0"/>
              </a:rPr>
              <a:t>MOJA DRUŽINA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0799720-C133-4F5F-BBB3-99F42B060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74" y="1475961"/>
            <a:ext cx="7176052" cy="53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693FD4-5059-457B-9749-7C4A68A5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429"/>
            <a:ext cx="10515600" cy="1325563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l-SI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 NAŠEM DOMU SMO DOMA:</a:t>
            </a:r>
            <a:br>
              <a:rPr kumimoji="0" lang="sl-SI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E97CFEA-C668-42B3-A537-12D2FE2A5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6"/>
          <a:stretch/>
        </p:blipFill>
        <p:spPr>
          <a:xfrm>
            <a:off x="953504" y="1537252"/>
            <a:ext cx="10284991" cy="53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4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F90372-F942-4F7A-B43E-C8A03926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AJDA, JAZ IN LAN,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A7F5CB-C22E-422C-A9E6-25EAF8A14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"/>
          <a:stretch/>
        </p:blipFill>
        <p:spPr>
          <a:xfrm>
            <a:off x="4041311" y="1417983"/>
            <a:ext cx="4109378" cy="54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2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E26C36-7F56-4447-9265-650FCB3A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MAMICA TER OČKA -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1E8BA47-5A59-4F96-BDC3-BC804D28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56" y="1472979"/>
            <a:ext cx="7692887" cy="53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0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6E8118-C5AD-4C38-9FB7-8F63E238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URŠKA IN URBAN!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A3FDF2-30C2-444A-853B-11A6F8759F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9281" r="11739" b="4431"/>
          <a:stretch/>
        </p:blipFill>
        <p:spPr>
          <a:xfrm>
            <a:off x="2690191" y="1450624"/>
            <a:ext cx="6811618" cy="54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8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CDE7CB-7161-4F85-8932-666D098A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SKUPAJ SMO DRUŽINICA,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92F256-EF0B-4522-898C-FB43F2AF7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42" y="1690688"/>
            <a:ext cx="1004531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9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79B722-5D52-4C51-AC71-A99EBB5C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RADI SE IMAMO -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9EA14E7-0A6D-4753-9E3B-4A5A4F179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52" y="1463537"/>
            <a:ext cx="8091695" cy="53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5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96E4A2-F1C2-45E1-B27B-DD9C937E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Comic Sans MS" panose="030F0702030302020204" pitchFamily="66" charset="0"/>
              </a:rPr>
              <a:t>TUDI, ČE SE KAKŠEN DAN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F8D0A5-DD4F-41CF-8C15-FCF5FFFC7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04" y="1457739"/>
            <a:ext cx="8100392" cy="54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</Words>
  <Application>Microsoft Office PowerPoint</Application>
  <PresentationFormat>Širokozaslonsko</PresentationFormat>
  <Paragraphs>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Officeova tema</vt:lpstr>
      <vt:lpstr>PowerPointova predstavitev</vt:lpstr>
      <vt:lpstr>MOJA DRUŽINA</vt:lpstr>
      <vt:lpstr>V NAŠEM DOMU SMO DOMA: </vt:lpstr>
      <vt:lpstr>AJDA, JAZ IN LAN,</vt:lpstr>
      <vt:lpstr>MAMICA TER OČKA -</vt:lpstr>
      <vt:lpstr>URŠKA IN URBAN!</vt:lpstr>
      <vt:lpstr>SKUPAJ SMO DRUŽINICA,</vt:lpstr>
      <vt:lpstr>RADI SE IMAMO - </vt:lpstr>
      <vt:lpstr>TUDI, ČE SE KAKŠEN DAN</vt:lpstr>
      <vt:lpstr>NIČ NE POCRKLJAMO.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Tjasa</dc:creator>
  <cp:lastModifiedBy>Tjasa</cp:lastModifiedBy>
  <cp:revision>10</cp:revision>
  <dcterms:created xsi:type="dcterms:W3CDTF">2020-10-26T11:08:26Z</dcterms:created>
  <dcterms:modified xsi:type="dcterms:W3CDTF">2020-10-26T12:05:43Z</dcterms:modified>
</cp:coreProperties>
</file>